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0.29556650246305421</c:v>
                </c:pt>
                <c:pt idx="1">
                  <c:v>0.70443349753694595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0.37760833639429503</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0.18942212694173755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1.9775400269774304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0.18942212694173577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0.37470503127852162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8.0919145151634417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0.19882443272193662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0.25377589583704907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2.6493842087106403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0.25377589583704818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0.365388378058495</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7.1173269698924031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6.432166692680676</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2.3720247890994806E-2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1.3046621710197144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1.3903094578648023E-2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6.7147754063258009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6.8438413499310791E-2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0.12762946417615417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1.332433428475122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6.362026358374262E-2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6.0495421549174804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0.19593715860063732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0.10091793142916394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1.053568830965137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0.10091793142916394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7.103297239406281E-3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7.3491926038212814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1.2877378260625507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0.10183479742539703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6.9850001271354492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8.0830801652095996E-2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1.1345278058408415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0.1086727283014266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0.20809419665942563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5.0623231712033654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6.2369821983273042</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0.12727272727272732</c:v>
                </c:pt>
                <c:pt idx="1">
                  <c:v>0.25454545454545452</c:v>
                </c:pt>
                <c:pt idx="2">
                  <c:v>0.41363636363636369</c:v>
                </c:pt>
                <c:pt idx="3">
                  <c:v>0.20454545454545461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0.58799642516740747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0.17746892247954094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1.8527502748176543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0.17746892247953916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1.1024874358975367E-2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6.1034257368236036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0.44022044933627225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0.18376917014443972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1.9185239631314825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0.18376917014443972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6.2744359027749219E-2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6.3705386598310048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6.394863239691726</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0.12348803210354298</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0.11105238868798661</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1.1593711213553206</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0.11105238868798661</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0.21107441232204138</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5.4835162347869826</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6.1138938157431433E-2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0.124663846545646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1.3014728027883216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0.124663846545646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0.22929176243205696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5.8685055767515228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8.2646672978236246E-2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0.12870616846093696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1.3436740678595065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0.12870616846093696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7.7202174490639486E-2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6.4815280814968368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0.10322545929508475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9.1413925935031948E-2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0.95434836720675342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9.1413925935031948E-2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0.13506764771284541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7.7459030657315617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6.5058488124578586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0.11159343988199932</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0.1589936544659718</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1.659871108081207</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0.1589936544659718</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4.6252180927107034E-2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5.5404023510595453</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9.6370112875931113E-2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1.4582392309118379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0.13967999278952359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0.45208878547118836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5.6203740052755906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0.46363636363636362</c:v>
                </c:pt>
                <c:pt idx="1">
                  <c:v>0.51363636363636367</c:v>
                </c:pt>
                <c:pt idx="2">
                  <c:v>0</c:v>
                </c:pt>
                <c:pt idx="3">
                  <c:v>2.2727272727272728E-2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6.4028548967670851E-2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1.3023125762438958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0.12474428571346774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0.16996395032494682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6.6275689025694948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4.9703717400062963E-2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1.1511121529602164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0.11026128896894072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0.3954958604878307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5.110806036153015E-2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7.5355910395054453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0.10873670668416047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0.15250825363247245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1.5921644470574776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2.3261864627656337E-2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7.2053077638792171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8.5486013556724707</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7.5297006269964939E-2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1.4448681362640947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8.5486013556724707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5.9394764998599712</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4.1057875405254851E-2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2.7685374743290478</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0.2651891995869553</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0.21611985679103807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5.5703625490030824</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2.2681772516790897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0.17977383186322449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6.3085904507168591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6.7856292522543278</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0.19527934717683681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2.4746710041061926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0.23704068624861563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0.27025950504425555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5.739981981220911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0.56818181818181823</c:v>
                </c:pt>
                <c:pt idx="1">
                  <c:v>9.0909090909090912E-2</c:v>
                </c:pt>
                <c:pt idx="2">
                  <c:v>0.05</c:v>
                </c:pt>
                <c:pt idx="3">
                  <c:v>0.20454545454545461</c:v>
                </c:pt>
                <c:pt idx="4">
                  <c:v>3.6363636363636355E-2</c:v>
                </c:pt>
                <c:pt idx="5">
                  <c:v>0.05</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0.10633129303809419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0.14091604797549184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1.4711434710091771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0.14091604797549095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0.19509509795082991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7.8312765232877446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3.8396739942403442</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1.1864131578527037</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0.1191178797294361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0.42726353721793897</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0.3879337536054579</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1.9998401679361051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9.1094152158571973E-2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1.3474031266836091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0.12906336287638087</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0.46293695852427019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1.0799858788590022E-2</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3.0023896069903699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8.3516387546004989E-2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0.12736822537819492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1.329706132631153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0.12736822537819492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0.27760454124685197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2.29447807398271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0.18657626198125721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0.11733793723403974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1.2249913529619061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0.11733793723403974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0.42087906724286395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3.7781795330955603E-2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4.3801427024367161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0.14627687873188577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1.5378413918670568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0.14730482486958163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0.42051583158610129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4.4575756466996879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6.1067563678264492E-2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0.14490302264662613</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1.5127669187341528</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0.14490302264662613</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0.11986426919386162</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6.9036177673964776</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4.9856448627294121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0.50539731054613579</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0.15971480957451156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1.6673998647044099</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0.15971480957451067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0.35528677917470208</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5.3068610283524604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0.20187793427230052</c:v>
                </c:pt>
                <c:pt idx="1">
                  <c:v>1.408450704225352E-2</c:v>
                </c:pt>
                <c:pt idx="2">
                  <c:v>0.48356807511737088</c:v>
                </c:pt>
                <c:pt idx="3">
                  <c:v>1.8779342723004692E-2</c:v>
                </c:pt>
                <c:pt idx="4">
                  <c:v>5.1643192488262907E-2</c:v>
                </c:pt>
                <c:pt idx="5">
                  <c:v>0.107981220657277</c:v>
                </c:pt>
                <c:pt idx="6">
                  <c:v>4.6948356807511738E-3</c:v>
                </c:pt>
                <c:pt idx="7">
                  <c:v>3.7558685446009391E-2</c:v>
                </c:pt>
                <c:pt idx="8">
                  <c:v>7.9812206572769953E-2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6.0721934287844004E-2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1.4705842967959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0.14086248649639899</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0.23196630042652355</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4.6644286971063629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7.6044557387860996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0.29261382690829585</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8.8461878129229454E-2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0.92352940855719812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8.8461878129228566E-2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9.3008654307791261E-3</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7.6699264364833191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0.18017435911655877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0.10578546343146122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1.1043851718147879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0.10578546343146122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1.3030730900750243E-2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7.5389850410888828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6.6705323211873946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6.3915606062851182E-2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0.11727548216331662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1.2243393309186654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0.11727548216331662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0.22903904479015669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6.6705323211873946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3.1786391676982588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6.2801858624079054E-2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1.88925092946414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0.18096520146433193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0.24277406370873544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3.1786391676982588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3.8435084526297012</c:v>
                </c:pt>
                <c:pt idx="1">
                  <c:v>7.1173269698924031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1">
                  <c:v>8.0919145151634417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31</c:v>
                </c:pt>
                <c:pt idx="4">
                  <c:v>1</c:v>
                </c:pt>
                <c:pt idx="5">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6.5099679793343288</c:v>
                </c:pt>
                <c:pt idx="1">
                  <c:v>6.9850001271354492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5.7493982468046436</c:v>
                </c:pt>
                <c:pt idx="1">
                  <c:v>6.0495421549174804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6.0439751269691788</c:v>
                </c:pt>
                <c:pt idx="1">
                  <c:v>6.7147754063258009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4.5726531906718089</c:v>
                </c:pt>
                <c:pt idx="1">
                  <c:v>5.0623231712033654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6.4523398026011094</c:v>
                </c:pt>
                <c:pt idx="1">
                  <c:v>6.3705386598310048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6.0024097895672286</c:v>
                </c:pt>
                <c:pt idx="1">
                  <c:v>6.1034257368236036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6.2576365845932882</c:v>
                </c:pt>
                <c:pt idx="1">
                  <c:v>5.8685055767515228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5.2265428675788979</c:v>
                </c:pt>
                <c:pt idx="1">
                  <c:v>5.4835162347869826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8.1688284191563945</c:v>
                </c:pt>
                <c:pt idx="1">
                  <c:v>7.5355910395054453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7.6819720593379834</c:v>
                </c:pt>
                <c:pt idx="1">
                  <c:v>6.6275689025694948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27</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6.038572432090981</c:v>
                </c:pt>
                <c:pt idx="1">
                  <c:v>5.6203740052755906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5.9323011884494923</c:v>
                </c:pt>
                <c:pt idx="1">
                  <c:v>5.5404023510595453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8.0817927068973656</c:v>
                </c:pt>
                <c:pt idx="1">
                  <c:v>7.2053077638792171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6.634608565748529</c:v>
                </c:pt>
                <c:pt idx="1">
                  <c:v>6.3085904507168591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4.5903342734069277</c:v>
                </c:pt>
                <c:pt idx="1">
                  <c:v>5.5703625490030824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8.1767429369168454</c:v>
                </c:pt>
                <c:pt idx="1">
                  <c:v>7.8312765232877446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6.197600956209973</c:v>
                </c:pt>
                <c:pt idx="1">
                  <c:v>5.739981981220911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4.6131654554947481</c:v>
                </c:pt>
                <c:pt idx="1">
                  <c:v>4.3801427024367161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2.5665979431106982</c:v>
                </c:pt>
                <c:pt idx="1">
                  <c:v>2.29447807398271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3.2830801873793232</c:v>
                </c:pt>
                <c:pt idx="1">
                  <c:v>3.0023896069903699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7.2053077638792171</c:v>
                </c:pt>
                <c:pt idx="1">
                  <c:v>6.6275689025694948</c:v>
                </c:pt>
                <c:pt idx="2">
                  <c:v>7.5389850410888828</c:v>
                </c:pt>
                <c:pt idx="3">
                  <c:v>7.5355910395054453</c:v>
                </c:pt>
                <c:pt idx="4">
                  <c:v>7.6699264364833191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8.2626349477245888</c:v>
                </c:pt>
                <c:pt idx="1">
                  <c:v>7.2866251269800317</c:v>
                </c:pt>
                <c:pt idx="2">
                  <c:v>7.9457520492176377</c:v>
                </c:pt>
                <c:pt idx="3">
                  <c:v>7.787694921506338</c:v>
                </c:pt>
                <c:pt idx="4">
                  <c:v>7.86946615640234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2.5068879336030099</c:v>
                </c:pt>
                <c:pt idx="1">
                  <c:v>1.9998401679361051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5.0940510333232929</c:v>
                </c:pt>
                <c:pt idx="1">
                  <c:v>4.4575756466996879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5.6586592809069653</c:v>
                </c:pt>
                <c:pt idx="1">
                  <c:v>6.9036177673964776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3.7122572271196148</c:v>
                </c:pt>
                <c:pt idx="1">
                  <c:v>4.6644286971063629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6.2965690109896082</c:v>
                </c:pt>
                <c:pt idx="1">
                  <c:v>5.3068610283524604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7.2467835038884409</c:v>
                </c:pt>
                <c:pt idx="1">
                  <c:v>7.5389850410888828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7.2198494636773258</c:v>
                </c:pt>
                <c:pt idx="1">
                  <c:v>7.6699264364833191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6.2859655330198008</c:v>
                </c:pt>
                <c:pt idx="1">
                  <c:v>6.6705323211873946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3.5194212332222019</c:v>
                </c:pt>
                <c:pt idx="1">
                  <c:v>3.1786391676982588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5.5703625490030824</c:v>
                </c:pt>
                <c:pt idx="1">
                  <c:v>6.9036177673964776</c:v>
                </c:pt>
                <c:pt idx="2">
                  <c:v>8.0919145151634417</c:v>
                </c:pt>
                <c:pt idx="3">
                  <c:v>7.1173269698924031</c:v>
                </c:pt>
                <c:pt idx="4">
                  <c:v>3.0023896069903699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4.269855114164316</c:v>
                </c:pt>
                <c:pt idx="1">
                  <c:v>5.8824670161889134</c:v>
                </c:pt>
                <c:pt idx="2">
                  <c:v>7.0839385332613949</c:v>
                </c:pt>
                <c:pt idx="3">
                  <c:v>6.1382278754366961</c:v>
                </c:pt>
                <c:pt idx="4">
                  <c:v>2.514172421682729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593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RRP | Barnet, Enfield and Haringey Mental Health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865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RRP | Barnet, Enfield and Haringey Mental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304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RRP | Barnet, Enfield and Haringey Mental Health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Barnet, Enfield and Haringey Mental Health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1271506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05945533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0600839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57384725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NHS mental health team treat you with care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Barnet, Enfield and Haringey Mental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financial advice or benefits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checking how service users are getting on with medication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kumimoji="0" lang="en-GB" sz="1200" b="0" i="0" u="none" strike="noStrike" kern="1200" cap="none" spc="0" normalizeH="0" baseline="0" noProof="0">
                <a:ln>
                  <a:noFill/>
                </a:ln>
                <a:solidFill>
                  <a:prstClr val="black"/>
                </a:solidFill>
                <a:effectLst/>
                <a:uLnTx/>
                <a:uFillTx/>
                <a:latin typeface="Arial"/>
                <a:ea typeface="+mj-ea"/>
                <a:cs typeface="+mj-cs"/>
              </a:rPr>
              <a:t>benefits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Respect, dignity and compassion: </a:t>
            </a:r>
            <a:r>
              <a:rPr lang="en-GB" sz="1200" b="0" noProof="0">
                <a:solidFill>
                  <a:prstClr val="black"/>
                </a:solidFill>
                <a:latin typeface="Arial"/>
              </a:rPr>
              <a:t>service users being treated with care and compassion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a:solidFill>
                  <a:prstClr val="black"/>
                </a:solidFill>
                <a:latin typeface="Arial"/>
              </a:rPr>
              <a:t>purpose of medication being discussed with service users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Respect, dignity and compassion: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treated with respect and dignity by NHS mental health services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2653286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151874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037825039"/>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001848276"/>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79271328"/>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1181483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145399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228206716"/>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351215019"/>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3408167"/>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72079321"/>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926201728"/>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299105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118630159"/>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1926247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343552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33360973"/>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925072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14016312"/>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9336028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444427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207773861"/>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941168054"/>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536762561"/>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9963303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4225732678"/>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6454555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610053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713087442"/>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186795100"/>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71293593"/>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178332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89585199"/>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62362083"/>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58376336"/>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1215735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613812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063978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17593111"/>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8281117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779687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393768031"/>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619276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7316454"/>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3275247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296592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256337222"/>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9300740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85990927"/>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5733328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007305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848249606"/>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819725343"/>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797854413"/>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388228075"/>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454779404"/>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27138002"/>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762988520"/>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661120596"/>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8048958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355961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87476766"/>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5089529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984388129"/>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8465390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567293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03988108"/>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421484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536473292"/>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804937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623410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9404222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65037954"/>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0408167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61466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639443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55104228"/>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755266942"/>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4923444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07748166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2600401383"/>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6576198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1486074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20114067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8168284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4672655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7439433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315583133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33559957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6254479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6033952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3408566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0250246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39811995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7911893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89764748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66079001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4406625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17680030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64326573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28091441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0517938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8586171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276800339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41082377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8443597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28947556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38956056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41273881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02197222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31321735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764608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5429310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795338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7810612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2936620117"/>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431710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52486148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246953299"/>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39040638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4686257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8798894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89641169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0533907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51641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92132048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538255946"/>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5668451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5262053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84190370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2733998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0018059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8197951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50191583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6572754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4290457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51818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879433734"/>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16220182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78332240"/>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339261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6837932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717087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98</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24459596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4258678355"/>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83049961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78241922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58198429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84545142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422227993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24271</TotalTime>
  <Words>9064</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Barnet, Enfield and Haringey Mental Health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